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350" r:id="rId5"/>
    <p:sldId id="363" r:id="rId6"/>
    <p:sldId id="373" r:id="rId7"/>
    <p:sldId id="374" r:id="rId8"/>
    <p:sldId id="375" r:id="rId9"/>
    <p:sldId id="382" r:id="rId10"/>
    <p:sldId id="376" r:id="rId11"/>
    <p:sldId id="377" r:id="rId12"/>
    <p:sldId id="383" r:id="rId13"/>
    <p:sldId id="378" r:id="rId14"/>
    <p:sldId id="379" r:id="rId15"/>
    <p:sldId id="380" r:id="rId16"/>
    <p:sldId id="386" r:id="rId17"/>
    <p:sldId id="381" r:id="rId18"/>
    <p:sldId id="385" r:id="rId1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6ECA55-825B-40C4-AA80-03964DC4EE0C}" type="datetime1">
              <a:rPr lang="fr-FR" noProof="0" smtClean="0"/>
              <a:t>14/01/2024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497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815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158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927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8768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286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33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2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26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776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628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927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231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59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196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45359A-0831-4F53-9B76-98B4927FDA58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C6288466-8D88-4E34-AAEC-DD4F94D8780C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capitulatif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e libre 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7" name="Forme libre 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8" name="Forme libre 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C51EE2EC-99B5-4773-BA40-B855AAF653DA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e automatiqu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texte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Espace réservé du texte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space réservé du texte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Espace réservé du texte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Espace réservé du texte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Espace réservé du texte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texte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Espace réservé du texte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texte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69C78329-F967-4CEA-A59F-5F7BBAF0BBEE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 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9" name="Forme libre 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4" name="Espace réservé d’imag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131C2904-DF94-4D90-AA4D-36FC60DC9FFF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e libre 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 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graphique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fr-FR" noProof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D5D36DBF-28AC-411E-9B0E-58D75FC5605B}" type="datetime4">
              <a:rPr lang="fr-FR" noProof="0" smtClean="0">
                <a:latin typeface="+mn-lt"/>
              </a:rPr>
              <a:t>14 janvier 2024</a:t>
            </a:fld>
            <a:endParaRPr lang="fr-FR" noProof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Rapport annuel</a:t>
            </a:r>
            <a:endParaRPr lang="fr-FR" b="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9" name="Espace réservé du tableau 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fr-FR" noProof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AC0E917F-BC7D-4422-A08E-161501F5AE6B}" type="datetime4">
              <a:rPr lang="fr-FR" noProof="0" smtClean="0">
                <a:latin typeface="+mn-lt"/>
              </a:rPr>
              <a:t>14 janvier 2024</a:t>
            </a:fld>
            <a:endParaRPr lang="fr-FR" noProof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Rapport annuel</a:t>
            </a:r>
            <a:endParaRPr lang="fr-FR" b="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0" name="Zone de texte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-118985"/>
            <a:ext cx="15893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sz="20000" b="1" noProof="0" dirty="0">
                <a:solidFill>
                  <a:schemeClr val="bg1"/>
                </a:solidFill>
              </a:rPr>
              <a:t>« 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e automatiqu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" name="Forme libre 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8" name="Espace réservé d’imag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61" name="Titr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Espace réservé d’imag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72" name="Espace réservé du texte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3" name="Espace réservé du texte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4" name="Espace réservé du texte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5" name="Espace réservé du texte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6" name="Espace réservé du texte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7" name="Espace réservé du texte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8" name="Espace réservé du texte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9" name="Espace réservé du texte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e automatiqu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" name="Forme libre 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66" name="Espace réservé d’imag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69" name="Espace réservé d’imag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92103E55-A9A3-4D93-B60F-F23594342DEA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96" name="Espace réservé du texte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7" name="Espace réservé du texte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2" name="Espace réservé du texte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3" name="Espace réservé du texte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06" name="Espace réservé du texte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7" name="Espace réservé du texte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08" name="Espace réservé du texte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9" name="Espace réservé du texte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7" name="Rectangle 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9" name="Rectangle 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A28324AB-2FD4-45BE-AF4D-7383884D3322}" type="datetime4">
              <a:rPr lang="fr-FR" noProof="0" smtClean="0">
                <a:latin typeface="+mn-lt"/>
              </a:rPr>
              <a:t>14 janvier 2024</a:t>
            </a:fld>
            <a:endParaRPr lang="fr-FR" noProof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fr-FR" noProof="0"/>
              <a:t>Rapport annuel</a:t>
            </a:r>
            <a:endParaRPr lang="fr-FR" b="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titre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874A61BF-D000-4F99-B580-8C1CD6096ED3}" type="datetime4">
              <a:rPr lang="fr-FR" noProof="0" smtClean="0">
                <a:latin typeface="+mn-lt"/>
              </a:rPr>
              <a:t>14 janvier 2024</a:t>
            </a:fld>
            <a:endParaRPr lang="fr-FR" noProof="0">
              <a:latin typeface="+mn-lt"/>
            </a:endParaRPr>
          </a:p>
        </p:txBody>
      </p:sp>
      <p:sp>
        <p:nvSpPr>
          <p:cNvPr id="31" name="Espace réservé du pied de page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Rapport annuel</a:t>
            </a:r>
            <a:endParaRPr lang="fr-FR" b="0" noProof="0"/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2910" y="2116182"/>
            <a:ext cx="8325716" cy="1514019"/>
          </a:xfrm>
        </p:spPr>
        <p:txBody>
          <a:bodyPr rtlCol="0"/>
          <a:lstStyle/>
          <a:p>
            <a:pPr rtl="0"/>
            <a:r>
              <a:rPr lang="fr-FR" dirty="0"/>
              <a:t>Stratégie de communication digitale</a:t>
            </a:r>
          </a:p>
        </p:txBody>
      </p:sp>
      <p:sp>
        <p:nvSpPr>
          <p:cNvPr id="3" name="Espace réservé au texte 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fr-FR" dirty="0">
                <a:latin typeface="+mj-lt"/>
              </a:rPr>
              <a:t>Rana Jarraya</a:t>
            </a:r>
            <a:r>
              <a:rPr lang="fr-FR" dirty="0"/>
              <a:t> </a:t>
            </a:r>
          </a:p>
          <a:p>
            <a:pPr rtl="0"/>
            <a:r>
              <a:rPr lang="fr-FR" dirty="0"/>
              <a:t>Campagne Mad chips cheese</a:t>
            </a:r>
          </a:p>
          <a:p>
            <a:pPr rtl="0"/>
            <a:r>
              <a:rPr lang="fr-FR" dirty="0"/>
              <a:t>01 – 07 décembre 2023</a:t>
            </a:r>
          </a:p>
          <a:p>
            <a:pPr rtl="0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71646-DD84-C1AE-4303-CD052CA510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30605" r="11616" b="32274"/>
          <a:stretch/>
        </p:blipFill>
        <p:spPr>
          <a:xfrm>
            <a:off x="353288" y="249381"/>
            <a:ext cx="1411467" cy="66501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A8754-E426-A54D-F0D7-741634807C88}"/>
              </a:ext>
            </a:extLst>
          </p:cNvPr>
          <p:cNvCxnSpPr>
            <a:cxnSpLocks/>
          </p:cNvCxnSpPr>
          <p:nvPr/>
        </p:nvCxnSpPr>
        <p:spPr>
          <a:xfrm>
            <a:off x="1839191" y="207818"/>
            <a:ext cx="0" cy="74814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D589373-3D43-1920-0562-ADFE312F5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5282" y="249381"/>
            <a:ext cx="663457" cy="663457"/>
          </a:xfrm>
          <a:prstGeom prst="rect">
            <a:avLst/>
          </a:prstGeom>
        </p:spPr>
      </p:pic>
      <p:pic>
        <p:nvPicPr>
          <p:cNvPr id="7" name="Picture 6" descr="A logo for a company&#10;&#10;Description automatically generated">
            <a:extLst>
              <a:ext uri="{FF2B5EF4-FFF2-40B4-BE49-F238E27FC236}">
                <a16:creationId xmlns:a16="http://schemas.microsoft.com/office/drawing/2014/main" id="{8E07AD3D-3C98-2096-BC4F-E686E5CAA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84" y="59831"/>
            <a:ext cx="1042555" cy="1042555"/>
          </a:xfrm>
          <a:prstGeom prst="rect">
            <a:avLst/>
          </a:prstGeom>
        </p:spPr>
      </p:pic>
      <p:pic>
        <p:nvPicPr>
          <p:cNvPr id="8" name="Picture 7" descr="A logo of a camera&#10;&#10;Description automatically generated">
            <a:extLst>
              <a:ext uri="{FF2B5EF4-FFF2-40B4-BE49-F238E27FC236}">
                <a16:creationId xmlns:a16="http://schemas.microsoft.com/office/drawing/2014/main" id="{0E967007-7C3B-7F2C-DEB3-515219F22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79" y="249381"/>
            <a:ext cx="663913" cy="66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Lundi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12:30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😎 break-up </a:t>
            </a:r>
            <a:r>
              <a:rPr lang="ar-S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وتخمم فل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circulation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قالق في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#cheese </a:t>
            </a: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10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79F9012E-8F3C-B97E-D19D-694D790C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0969B-6791-6B11-C2C8-1E80A6D1D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45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Mercredi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09:00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🧡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تڨرميشة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بنينة خفيفة وديما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معايا</a:t>
            </a:r>
            <a:endParaRPr lang="fr-FR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#cheese </a:t>
            </a: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11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16C3930D-AA57-AD77-19A6-CD51097D4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45423-0E17-EC0F-D7D9-E5A9B73A8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8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Mercredi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😎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يهّز الطرح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King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باش الـ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الناقصة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Case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طلّع الـ</a:t>
            </a:r>
            <a:endParaRPr lang="fr-FR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🤔 ؟XO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إنت زادة عديت صغرك تلعب في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#cheese </a:t>
            </a: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12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321516"/>
            <a:ext cx="6010704" cy="6010704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6A7815AB-1E72-7F67-CEF0-DD69046E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53C29-89F5-7669-73D8-E277B1C1C3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58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Mercredi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09:00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chips</a:t>
            </a:r>
            <a:r>
              <a:rPr lang="ar-SA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تحريشة المغرومين بال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#madsignature #madwaves #madcorns #MADFRITZ #Chips #Food #Tunisie </a:t>
            </a: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13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1ED2D-6C74-3D61-376F-7157EB473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636" y="276507"/>
            <a:ext cx="6303364" cy="6303364"/>
          </a:xfrm>
          <a:prstGeom prst="rect">
            <a:avLst/>
          </a:prstGeom>
        </p:spPr>
      </p:pic>
      <p:sp>
        <p:nvSpPr>
          <p:cNvPr id="8" name="Titre 2">
            <a:extLst>
              <a:ext uri="{FF2B5EF4-FFF2-40B4-BE49-F238E27FC236}">
                <a16:creationId xmlns:a16="http://schemas.microsoft.com/office/drawing/2014/main" id="{D880BA39-9FDE-9EAA-DBC2-A438D9C80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40" y="899611"/>
            <a:ext cx="47665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Instagram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B4E97A-1322-6B32-9709-78C1248BE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" y="879285"/>
            <a:ext cx="647700" cy="6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1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Jeudi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21:00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المساند الرسمي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لل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اللَمَّة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#cheese </a:t>
            </a: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14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661A4638-02A7-94C2-FB3C-58B9EB37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6A15B3-2D5E-A465-1FBA-8BB252909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2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Jeudi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🤩🤗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واللمة مع الأصحاب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MAD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ال</a:t>
            </a:r>
            <a:endParaRPr lang="fr-FR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#madsignature #madwaves #madcorns #MADFRITZ #Chips #Food #Tunisie </a:t>
            </a: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15</a:t>
            </a:fld>
            <a:endParaRPr lang="fr-FR"/>
          </a:p>
        </p:txBody>
      </p:sp>
      <p:sp>
        <p:nvSpPr>
          <p:cNvPr id="8" name="Titre 2">
            <a:extLst>
              <a:ext uri="{FF2B5EF4-FFF2-40B4-BE49-F238E27FC236}">
                <a16:creationId xmlns:a16="http://schemas.microsoft.com/office/drawing/2014/main" id="{F7641EEC-DC36-48FB-0C52-5F98A8DF6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40" y="899611"/>
            <a:ext cx="47665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Instagram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78ABC2-4C1B-761E-A90A-C9B33C7C3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" y="879285"/>
            <a:ext cx="647700" cy="647254"/>
          </a:xfrm>
          <a:prstGeom prst="rect">
            <a:avLst/>
          </a:prstGeom>
        </p:spPr>
      </p:pic>
      <p:pic>
        <p:nvPicPr>
          <p:cNvPr id="11" name="Picture 10" descr="A group of people playing cards&#10;&#10;Description automatically generated">
            <a:extLst>
              <a:ext uri="{FF2B5EF4-FFF2-40B4-BE49-F238E27FC236}">
                <a16:creationId xmlns:a16="http://schemas.microsoft.com/office/drawing/2014/main" id="{49D34307-816D-7F87-F401-ABD8821AA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3" y="440871"/>
            <a:ext cx="5976257" cy="597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3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Vendredi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🧀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ويعشقوا الجبن 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Chips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تحريشة المغرومين بال</a:t>
            </a:r>
            <a:endParaRPr lang="fr-FR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#cheese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2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3320A4-49CD-8138-571A-F879AAE1E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0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Vendredi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💣🧨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بنة خطيرة ما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تتقاومش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#madsignature #madwaves #madcorns #MADFRITZ #Chips #Food #Tunisie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5" name="Picture 4" descr="Cheese on a wooden board next to a bag of potato chips&#10;&#10;Description automatically generated">
            <a:extLst>
              <a:ext uri="{FF2B5EF4-FFF2-40B4-BE49-F238E27FC236}">
                <a16:creationId xmlns:a16="http://schemas.microsoft.com/office/drawing/2014/main" id="{65B1ED2D-6C74-3D61-376F-7157EB473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36" y="276507"/>
            <a:ext cx="6303364" cy="6303364"/>
          </a:xfrm>
          <a:prstGeom prst="rect">
            <a:avLst/>
          </a:prstGeom>
        </p:spPr>
      </p:pic>
      <p:sp>
        <p:nvSpPr>
          <p:cNvPr id="10" name="Titre 2">
            <a:extLst>
              <a:ext uri="{FF2B5EF4-FFF2-40B4-BE49-F238E27FC236}">
                <a16:creationId xmlns:a16="http://schemas.microsoft.com/office/drawing/2014/main" id="{F675CC9A-27C3-BD45-90CC-E28A2839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40" y="899611"/>
            <a:ext cx="47665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Instagram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CB870-6992-710F-45CD-2959E6965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" y="879285"/>
            <a:ext cx="647700" cy="6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3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🧡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تڨرميشة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بنينة خفيفة وديما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معايا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#cheese </a:t>
            </a: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4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sp>
        <p:nvSpPr>
          <p:cNvPr id="10" name="Titre 2">
            <a:extLst>
              <a:ext uri="{FF2B5EF4-FFF2-40B4-BE49-F238E27FC236}">
                <a16:creationId xmlns:a16="http://schemas.microsoft.com/office/drawing/2014/main" id="{84601A84-4BC4-EA68-9766-81850D187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62EB69-4C38-9141-868D-14CA80896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🎥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مغروم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بالافلام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و ما يفوتك حتى جديد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🥰😉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مالا طلع الفيلم و اربح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تڨرميشة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شهر كامل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#cheese </a:t>
            </a: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5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996D7EDE-CA29-5F9E-8C8F-AA05A550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A8FD9C-89E7-F50E-855E-EC252EB24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4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picnic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أحسن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آفار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لل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Mad chips cheese</a:t>
            </a: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#madsignature #madwaves #madcorns #MADFRITZ #Chips #Food #Tunisie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6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1ED2D-6C74-3D61-376F-7157EB473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636" y="276507"/>
            <a:ext cx="6303364" cy="6303364"/>
          </a:xfrm>
          <a:prstGeom prst="rect">
            <a:avLst/>
          </a:prstGeom>
        </p:spPr>
      </p:pic>
      <p:sp>
        <p:nvSpPr>
          <p:cNvPr id="8" name="Titre 2">
            <a:extLst>
              <a:ext uri="{FF2B5EF4-FFF2-40B4-BE49-F238E27FC236}">
                <a16:creationId xmlns:a16="http://schemas.microsoft.com/office/drawing/2014/main" id="{3445C202-9AD3-A262-EF6C-1EFCFBD9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40" y="899611"/>
            <a:ext cx="47665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Instagram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E73EB4-27FE-B58E-B077-6B1A571BA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" y="879285"/>
            <a:ext cx="647700" cy="6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8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Dimanche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3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😍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برنامج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الويكاند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MAD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ال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#cheese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7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2B9B7FA1-DA04-34D6-1D53-C7D58BA7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2F7FA4-0100-1A6F-3768-CEB709F3B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14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Dimanche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3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🎞 </a:t>
            </a:r>
            <a:r>
              <a:rPr lang="fr-FR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Cinétime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برعاية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MAD</a:t>
            </a:r>
          </a:p>
          <a:p>
            <a:pPr algn="r"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#cheese 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8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sp>
        <p:nvSpPr>
          <p:cNvPr id="6" name="Titre 2">
            <a:extLst>
              <a:ext uri="{FF2B5EF4-FFF2-40B4-BE49-F238E27FC236}">
                <a16:creationId xmlns:a16="http://schemas.microsoft.com/office/drawing/2014/main" id="{71AB4D2C-AABA-908F-6E94-619B83179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4D650-08E4-6A49-A9B4-C9A0673D0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99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Dimanche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3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😍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برنامج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الويكاند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MAD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ال</a:t>
            </a:r>
            <a:endParaRPr lang="fr-FR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#madsignature #madwaves #madcorns #MADFRITZ #Chips #Food #Tunisie </a:t>
            </a: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9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1ED2D-6C74-3D61-376F-7157EB473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636" y="276507"/>
            <a:ext cx="6303364" cy="6303364"/>
          </a:xfrm>
          <a:prstGeom prst="rect">
            <a:avLst/>
          </a:prstGeom>
        </p:spPr>
      </p:pic>
      <p:sp>
        <p:nvSpPr>
          <p:cNvPr id="8" name="Titre 2">
            <a:extLst>
              <a:ext uri="{FF2B5EF4-FFF2-40B4-BE49-F238E27FC236}">
                <a16:creationId xmlns:a16="http://schemas.microsoft.com/office/drawing/2014/main" id="{21FE3FF6-0FD9-4C02-1EBA-EE5582A7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40" y="899611"/>
            <a:ext cx="47665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Instagram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07E61-8999-D571-C6DA-B46E60063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" y="879285"/>
            <a:ext cx="647700" cy="6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4146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4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{ABAFD45C-F1F4-44E5-B6E8-C7DB170437EE}tf78853419_win32</Template>
  <TotalTime>2285</TotalTime>
  <Words>702</Words>
  <Application>Microsoft Office PowerPoint</Application>
  <PresentationFormat>Widescreen</PresentationFormat>
  <Paragraphs>164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Franklin Gothic Book</vt:lpstr>
      <vt:lpstr>Franklin Gothic Demi</vt:lpstr>
      <vt:lpstr>Roboto</vt:lpstr>
      <vt:lpstr>Wingdings</vt:lpstr>
      <vt:lpstr>Personnalisé</vt:lpstr>
      <vt:lpstr>Stratégie de communication digitale</vt:lpstr>
      <vt:lpstr>Publication Facebook</vt:lpstr>
      <vt:lpstr>Publication Instagram</vt:lpstr>
      <vt:lpstr>Publication Facebook</vt:lpstr>
      <vt:lpstr>Publication Facebook</vt:lpstr>
      <vt:lpstr>Publication Instagram</vt:lpstr>
      <vt:lpstr>Publication Facebook</vt:lpstr>
      <vt:lpstr>Publication Facebook</vt:lpstr>
      <vt:lpstr>Publication Instagram</vt:lpstr>
      <vt:lpstr>Publication Facebook</vt:lpstr>
      <vt:lpstr>Publication Facebook</vt:lpstr>
      <vt:lpstr>Publication Facebook</vt:lpstr>
      <vt:lpstr>Publication Instagram</vt:lpstr>
      <vt:lpstr>Publication Facebook</vt:lpstr>
      <vt:lpstr>Publication Instagram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annuel</dc:title>
  <dc:creator>Rana Jarraya</dc:creator>
  <cp:lastModifiedBy>Rana Jarraya</cp:lastModifiedBy>
  <cp:revision>25</cp:revision>
  <dcterms:created xsi:type="dcterms:W3CDTF">2023-12-03T09:18:31Z</dcterms:created>
  <dcterms:modified xsi:type="dcterms:W3CDTF">2024-01-14T22:32:28Z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